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322" r:id="rId5"/>
    <p:sldId id="256" r:id="rId6"/>
    <p:sldId id="296" r:id="rId7"/>
    <p:sldId id="309" r:id="rId8"/>
    <p:sldId id="293" r:id="rId9"/>
    <p:sldId id="314" r:id="rId10"/>
    <p:sldId id="316" r:id="rId11"/>
    <p:sldId id="317" r:id="rId12"/>
    <p:sldId id="324" r:id="rId13"/>
    <p:sldId id="321" r:id="rId14"/>
    <p:sldId id="318" r:id="rId15"/>
    <p:sldId id="319" r:id="rId16"/>
    <p:sldId id="32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8" autoAdjust="0"/>
    <p:restoredTop sz="95575" autoAdjust="0"/>
  </p:normalViewPr>
  <p:slideViewPr>
    <p:cSldViewPr snapToGrid="0">
      <p:cViewPr>
        <p:scale>
          <a:sx n="88" d="100"/>
          <a:sy n="88" d="100"/>
        </p:scale>
        <p:origin x="0" y="43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sundara2004@outlook.com" userId="156c935844b2d9dc" providerId="LiveId" clId="{A129193B-E7F1-4CF9-AC7E-79A1840E6367}"/>
    <pc:docChg chg="modSld">
      <pc:chgData name="hemasundara2004@outlook.com" userId="156c935844b2d9dc" providerId="LiveId" clId="{A129193B-E7F1-4CF9-AC7E-79A1840E6367}" dt="2024-03-22T03:34:44.346" v="34" actId="20577"/>
      <pc:docMkLst>
        <pc:docMk/>
      </pc:docMkLst>
      <pc:sldChg chg="modSp mod">
        <pc:chgData name="hemasundara2004@outlook.com" userId="156c935844b2d9dc" providerId="LiveId" clId="{A129193B-E7F1-4CF9-AC7E-79A1840E6367}" dt="2024-03-22T03:34:44.346" v="34" actId="20577"/>
        <pc:sldMkLst>
          <pc:docMk/>
          <pc:sldMk cId="2169475745" sldId="296"/>
        </pc:sldMkLst>
        <pc:spChg chg="mod">
          <ac:chgData name="hemasundara2004@outlook.com" userId="156c935844b2d9dc" providerId="LiveId" clId="{A129193B-E7F1-4CF9-AC7E-79A1840E6367}" dt="2024-03-22T03:34:44.346" v="34" actId="20577"/>
          <ac:spMkLst>
            <pc:docMk/>
            <pc:sldMk cId="2169475745" sldId="296"/>
            <ac:spMk id="21" creationId="{12624401-DD7F-41EC-8255-1B883631DF2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132FF3-00C3-45FE-8501-B8F9D16571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D83E6F-356D-4DFE-9AA3-675AB0448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10618-3E38-4CD7-8875-0133B3A8EF5D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9CB11-025B-45E9-A55D-3FB3C383EA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03088-6A83-46E0-9E61-CCAF7C228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23264-6C96-4D2A-B867-76FEADB5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5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FA7AE-61BF-43B4-B36F-68C449FF107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C81A1-5F9C-4C15-B6E5-49FBACAD2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6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0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18E17-E86B-4918-AC6E-373CA9D86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2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AC3AA-9C47-4E0B-BAC0-E8DEA4AD5A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3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Bottom Right">
            <a:extLst>
              <a:ext uri="{FF2B5EF4-FFF2-40B4-BE49-F238E27FC236}">
                <a16:creationId xmlns:a16="http://schemas.microsoft.com/office/drawing/2014/main" id="{0CBC73C8-CC60-49A5-BC76-BA8E43BB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B94463-7088-4D2A-B55D-9C55F9570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785D7F3-06BB-480E-A58D-A8E0EB87C4D4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8AE46A-A447-444D-9163-96E61EC4876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1997203-3E59-4097-B832-06B249C676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5D4D033-43E9-4776-9E25-97767380D8CC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E52F424-D385-43AD-AE40-3D9501923110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E32ABCD-6C91-4A5F-BB61-8B3C026C908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6ABE3A6-D624-4D18-A43B-D87C674811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F2787DC-EEA3-46C0-9CD4-1AB906DB4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67AAA19-C621-4D54-B748-5A06F4417C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1" y="3003970"/>
            <a:ext cx="11084189" cy="3854030"/>
          </a:xfrm>
          <a:custGeom>
            <a:avLst/>
            <a:gdLst>
              <a:gd name="connsiteX0" fmla="*/ 5542094 w 11084189"/>
              <a:gd name="connsiteY0" fmla="*/ 0 h 3854030"/>
              <a:gd name="connsiteX1" fmla="*/ 11061525 w 11084189"/>
              <a:gd name="connsiteY1" fmla="*/ 3748287 h 3854030"/>
              <a:gd name="connsiteX2" fmla="*/ 11084189 w 11084189"/>
              <a:gd name="connsiteY2" fmla="*/ 3854030 h 3854030"/>
              <a:gd name="connsiteX3" fmla="*/ 0 w 11084189"/>
              <a:gd name="connsiteY3" fmla="*/ 3854030 h 3854030"/>
              <a:gd name="connsiteX4" fmla="*/ 22663 w 11084189"/>
              <a:gd name="connsiteY4" fmla="*/ 3748287 h 3854030"/>
              <a:gd name="connsiteX5" fmla="*/ 5542094 w 11084189"/>
              <a:gd name="connsiteY5" fmla="*/ 0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4189" h="3854030">
                <a:moveTo>
                  <a:pt x="5542094" y="0"/>
                </a:moveTo>
                <a:cubicBezTo>
                  <a:pt x="8264668" y="0"/>
                  <a:pt x="10536186" y="1609144"/>
                  <a:pt x="11061525" y="3748287"/>
                </a:cubicBezTo>
                <a:lnTo>
                  <a:pt x="11084189" y="3854030"/>
                </a:lnTo>
                <a:lnTo>
                  <a:pt x="0" y="3854030"/>
                </a:lnTo>
                <a:lnTo>
                  <a:pt x="22663" y="3748287"/>
                </a:lnTo>
                <a:cubicBezTo>
                  <a:pt x="548002" y="1609144"/>
                  <a:pt x="2819520" y="0"/>
                  <a:pt x="554209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3E5EBBCF-761D-49AA-8960-D06A3484B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F7E5D2-CFBA-4149-A9B1-32047212E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B55E1C-675E-425D-8EDF-AEA4D6B3475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CA9AA7-FBFD-40D2-BF04-E2E0B1BD63F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09EC90-AF39-4D10-9018-0FFB283B91F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263181-1CB8-4DF1-94C2-E217E733B5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1408EA-002C-4A55-8451-03A0FCEC52B1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E51D71-EB7F-46DD-AE4A-E64644F646A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1E4470-A9CC-4FE2-9249-F71E89C4FB2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6653DE96-35D3-4AA3-B11A-A5882CC7A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570602"/>
            <a:ext cx="5996619" cy="22260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aseline="0"/>
            </a:lvl1pPr>
          </a:lstStyle>
          <a:p>
            <a:pPr algn="l"/>
            <a:r>
              <a:rPr lang="en-US" sz="5400">
                <a:cs typeface="Posterama" panose="020B0504020200020000" pitchFamily="34" charset="0"/>
              </a:rPr>
              <a:t>Click to edit Master title style</a:t>
            </a:r>
            <a:endParaRPr lang="en-US" sz="5400" dirty="0">
              <a:cs typeface="Posterama" panose="020B0504020200020000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1C011E4-9F9C-45C6-9C1F-7A9F3721C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040" y="1597426"/>
            <a:ext cx="3370134" cy="4414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grpSp>
        <p:nvGrpSpPr>
          <p:cNvPr id="21" name="Cross">
            <a:extLst>
              <a:ext uri="{FF2B5EF4-FFF2-40B4-BE49-F238E27FC236}">
                <a16:creationId xmlns:a16="http://schemas.microsoft.com/office/drawing/2014/main" id="{51E372DC-98EB-4EBC-9D4C-A21D11837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2000" y="6150811"/>
            <a:ext cx="118872" cy="118872"/>
            <a:chOff x="1175347" y="3733800"/>
            <a:chExt cx="118872" cy="11887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73A0CF-667C-4499-98A9-03752E3C37AF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D99060-086B-40C6-A8B9-2768DB548A03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BBD4F959-5EA4-4F76-B85B-21D723B3B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A59C57-9D10-43F2-A117-CF056B0EE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5FBE050-1863-42EC-8923-85153480329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B1833D-57B2-41AD-9621-7D5A33B79274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6CF914-CBD8-4950-AC92-B6D0618B9537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115E25-746D-4185-9005-7A0A71516E6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669368-7C2F-4AAB-8948-A821629A7F5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A60BEC-2BDB-42C0-8A61-4653057BEE3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734BC0-49E3-41A4-AB17-D87FF2D36F92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2113BB3-DE71-4C25-A6D0-241EC8A2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D0D7D96-3677-493A-BA3B-CCC0ACA7D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388" y="2107496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164B7E-5CDD-4C49-94D6-CBB9803D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281" y="2717782"/>
            <a:ext cx="4745568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FDEE985A-E675-4CC8-AB6B-94F735668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FC5E817-3F3A-422C-88A5-0EDF0234D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" name="Graphic 157">
              <a:extLst>
                <a:ext uri="{FF2B5EF4-FFF2-40B4-BE49-F238E27FC236}">
                  <a16:creationId xmlns:a16="http://schemas.microsoft.com/office/drawing/2014/main" id="{121B83E4-00E3-40BA-9880-8A0D84CD3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B568EA9-E3D2-4FE2-A215-56181CD8DC0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86325F6-B50A-451C-9242-76F44D08BCD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BD3EC36-E2A2-4E31-9B9A-DB99BCB1FFC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B0C0B52-C62D-4870-95FC-E7220087499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A1BC770-E7E8-4B4C-9E44-AF28FF3478C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DFC082B-D4DC-4554-BD0D-A01C683AD833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CEA946C-6AE4-4E0A-9096-BA3FFF9956E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0D7998-F951-4D21-85A4-F7F808621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B5560C7-50D0-4CC5-AD89-48007BB98B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3612" y="2107388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8AD3389-AD6B-43DD-A8D3-747CC563844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43505" y="2717674"/>
            <a:ext cx="4745568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32" name="Date Placeholder 8">
            <a:extLst>
              <a:ext uri="{FF2B5EF4-FFF2-40B4-BE49-F238E27FC236}">
                <a16:creationId xmlns:a16="http://schemas.microsoft.com/office/drawing/2014/main" id="{20D0392A-9FDF-463E-8831-4E691425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33" name="Footer Placeholder 9">
            <a:extLst>
              <a:ext uri="{FF2B5EF4-FFF2-40B4-BE49-F238E27FC236}">
                <a16:creationId xmlns:a16="http://schemas.microsoft.com/office/drawing/2014/main" id="{1DDEDA5B-5F9E-4C6B-A89B-05B29AF7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10">
            <a:extLst>
              <a:ext uri="{FF2B5EF4-FFF2-40B4-BE49-F238E27FC236}">
                <a16:creationId xmlns:a16="http://schemas.microsoft.com/office/drawing/2014/main" id="{C8ED2EA9-7B76-428A-B33B-166EFA24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Top Left">
            <a:extLst>
              <a:ext uri="{FF2B5EF4-FFF2-40B4-BE49-F238E27FC236}">
                <a16:creationId xmlns:a16="http://schemas.microsoft.com/office/drawing/2014/main" id="{F814A4FB-5C5F-4FBA-8692-F2853E8F3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980A145-1B2A-495B-BB8D-3217B4432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84DC62-D617-4E12-A239-CDDF4B6B262E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8A564AC-EDDB-4E4E-BDB1-E48BAD8588E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9464CE0-3907-4E76-AFE6-DE1A516EDF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B3B21B9-2870-497E-829A-0CC4F700846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9A199D-FF1B-459F-930B-A6D196E86E30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E0149D-5979-466E-A1C2-993EA08A650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FDA39F-7BD7-4DDD-9428-51E38CD97ED1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B1A75F4-7B0E-4667-A4CC-A89FC6C5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4"/>
            <a:ext cx="9795636" cy="133566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BD1F0F39-9F6D-4B25-8117-CC1868D8FD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044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1A9F3-10B2-440F-8037-9098D468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937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42796FA7-0B8D-4A6A-B372-11F87128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9DEDEF-994C-4A05-BAA2-67F5BD834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BB94129B-E855-47D6-9855-B7BBA9196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51AB20C-DF56-47C5-896F-0DB80D03FDC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DCBD64-0658-4106-89B1-85886D501AF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A46042-D02F-49E2-94BE-4343D185C109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BB3FF94-2A73-4E66-B0F7-52680ACEE50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F248489-3035-4F9D-B606-06A95BB4E166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689AA6E-4D9C-4F1F-8400-646DBC1DEB4D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D905AEC-08D4-41F2-AD1B-63851B364937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99A04F-CD3E-4093-A4F6-84E34675C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AD7B113-A329-4BA2-AFE9-605C0245BE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3061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D6DC0D7-6E45-4762-A081-2A9D1DF03B9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422954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2827B4A-2F73-4A8C-9EB2-DE175123E9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16137" y="2107496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274DFA3-F7E2-4525-B0FD-F36F75AC670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16030" y="2717782"/>
            <a:ext cx="3319569" cy="3365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25" name="Date Placeholder 8">
            <a:extLst>
              <a:ext uri="{FF2B5EF4-FFF2-40B4-BE49-F238E27FC236}">
                <a16:creationId xmlns:a16="http://schemas.microsoft.com/office/drawing/2014/main" id="{D7DADA0B-95F3-437B-BB04-284E5066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6" name="Footer Placeholder 9">
            <a:extLst>
              <a:ext uri="{FF2B5EF4-FFF2-40B4-BE49-F238E27FC236}">
                <a16:creationId xmlns:a16="http://schemas.microsoft.com/office/drawing/2014/main" id="{79EB3AB4-7EA2-4CAC-A6BD-9D885C89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10">
            <a:extLst>
              <a:ext uri="{FF2B5EF4-FFF2-40B4-BE49-F238E27FC236}">
                <a16:creationId xmlns:a16="http://schemas.microsoft.com/office/drawing/2014/main" id="{5F4C612D-28B2-4621-BF60-4C517747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87D6C0D7-A737-43ED-826C-2CA4342F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A11D72-A324-4CBE-81EF-07499410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" name="Graphic 157">
              <a:extLst>
                <a:ext uri="{FF2B5EF4-FFF2-40B4-BE49-F238E27FC236}">
                  <a16:creationId xmlns:a16="http://schemas.microsoft.com/office/drawing/2014/main" id="{9D281BC3-CDBE-4B5A-BC91-05B7893FA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61F2C16-D16B-4E77-A7C3-F034E339C8E3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84EDC3-48C8-4B4E-9475-A04F1DD7E3F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2DE50AA-70A1-42B0-9A48-90179EFB9F89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45B8FC7-7430-4175-B520-9EBD801FD290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71D997-36EB-47F1-AA27-4D84A763072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7933934-0680-4A62-B61F-E3A67308AAD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017FEEF-F8AC-41EC-ABC5-915B19B1AB9A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70A86BE-FF1E-4233-818E-C14D21E7B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" name="Top Left">
            <a:extLst>
              <a:ext uri="{FF2B5EF4-FFF2-40B4-BE49-F238E27FC236}">
                <a16:creationId xmlns:a16="http://schemas.microsoft.com/office/drawing/2014/main" id="{A64EEEED-5E70-4887-BF25-521AD226C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91FCFBD-2F49-483C-B742-FF146DCA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F0911B-F120-4420-AA06-AD353E1767EE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9966F6-9C92-4F47-B467-5A8E5ED4787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62B109-529A-404A-884A-8E710062A1A9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9B88E9-C70C-4258-B3BA-A8779F3BE493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55D292-A4F0-46F0-9AB1-39848FAB066C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52C09E6-F356-45FC-BD84-6DCA0DA0B6D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78C025-F0CB-42E1-9FCA-C1FD0EF38FE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56035778-0626-4342-AA4C-D8F9F76E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698C764-7CE3-448C-B388-39B81551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>
              <a:lnSpc>
                <a:spcPct val="1100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5903FF3-B1FC-4719-8686-C6F5099E36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08749" y="862806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9" name="Date Placeholder 8">
            <a:extLst>
              <a:ext uri="{FF2B5EF4-FFF2-40B4-BE49-F238E27FC236}">
                <a16:creationId xmlns:a16="http://schemas.microsoft.com/office/drawing/2014/main" id="{A82599B9-EBEF-4011-9E38-FC40FF7B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0" name="Footer Placeholder 9">
            <a:extLst>
              <a:ext uri="{FF2B5EF4-FFF2-40B4-BE49-F238E27FC236}">
                <a16:creationId xmlns:a16="http://schemas.microsoft.com/office/drawing/2014/main" id="{851C129C-6681-4E11-B9FE-9F5FFF54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1" name="Slide Number Placeholder 10">
            <a:extLst>
              <a:ext uri="{FF2B5EF4-FFF2-40B4-BE49-F238E27FC236}">
                <a16:creationId xmlns:a16="http://schemas.microsoft.com/office/drawing/2014/main" id="{DC6D20C1-D99F-47B0-B1F7-EA8101F8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27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562BD150-E869-44AC-B0E8-35618F7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F918A15-3E7F-42BB-83AB-473EF76AB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1AA9D900-7A0C-4788-85E0-9329B727A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39D0A43-40DB-4967-BF0C-05CB54D3DF2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6C7E54F-930C-4B8D-9CE6-DCC37269B13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4F6F66D-CC67-443B-9CB5-FFD695ED451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B392295-CB7C-4805-B4B1-AC7531AC270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ADCAAB-0B5C-4495-8D5D-32C87A21407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F02E2A1-7B5F-4C33-98CD-98E24B61EF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577F4AD-5552-4A2F-A3FA-67834BF96FB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7EE90C-247C-4F8E-9B86-BD7E31F12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985E1522-3C37-44A6-81DC-1BF369AF0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4098524"/>
            <a:ext cx="5996628" cy="222607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/>
            <a:r>
              <a:rPr lang="en-US" sz="5400">
                <a:cs typeface="Posterama" panose="020B0504020200020000" pitchFamily="34" charset="0"/>
              </a:rPr>
              <a:t>Click to edit Master title style</a:t>
            </a:r>
            <a:endParaRPr lang="en-US" sz="5400" dirty="0">
              <a:cs typeface="Posterama" panose="020B0504020200020000" pitchFamily="34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048357E-69C2-4F32-8C47-3D84340F6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430" y="4085112"/>
            <a:ext cx="3997745" cy="2228758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10000"/>
              </a:lnSpc>
            </a:pPr>
            <a:r>
              <a:rPr lang="en-US" sz="2200">
                <a:cs typeface="Segoe UI Semilight" panose="020B0402040204020203" pitchFamily="34" charset="0"/>
              </a:rPr>
              <a:t>Click to edit Master subtitle style</a:t>
            </a:r>
            <a:endParaRPr lang="en-US" sz="2200" dirty="0">
              <a:cs typeface="Segoe UI Semilight" panose="020B0402040204020203" pitchFamily="34" charset="0"/>
            </a:endParaRPr>
          </a:p>
        </p:txBody>
      </p:sp>
      <p:sp>
        <p:nvSpPr>
          <p:cNvPr id="63" name="Date Placeholder 8">
            <a:extLst>
              <a:ext uri="{FF2B5EF4-FFF2-40B4-BE49-F238E27FC236}">
                <a16:creationId xmlns:a16="http://schemas.microsoft.com/office/drawing/2014/main" id="{0CB3C12F-97EC-48F0-B4FC-924D91EC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64" name="Footer Placeholder 9">
            <a:extLst>
              <a:ext uri="{FF2B5EF4-FFF2-40B4-BE49-F238E27FC236}">
                <a16:creationId xmlns:a16="http://schemas.microsoft.com/office/drawing/2014/main" id="{E3780E67-8AD7-4AB6-880C-281395A8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10">
            <a:extLst>
              <a:ext uri="{FF2B5EF4-FFF2-40B4-BE49-F238E27FC236}">
                <a16:creationId xmlns:a16="http://schemas.microsoft.com/office/drawing/2014/main" id="{28F5F854-E7C5-4C18-A6E1-ECEF9BDE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22FBEE11-58B3-429A-8DAC-6A64A61338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842" y="0"/>
            <a:ext cx="11084189" cy="3854030"/>
          </a:xfrm>
          <a:custGeom>
            <a:avLst/>
            <a:gdLst>
              <a:gd name="connsiteX0" fmla="*/ 0 w 11084189"/>
              <a:gd name="connsiteY0" fmla="*/ 0 h 3854030"/>
              <a:gd name="connsiteX1" fmla="*/ 11084189 w 11084189"/>
              <a:gd name="connsiteY1" fmla="*/ 0 h 3854030"/>
              <a:gd name="connsiteX2" fmla="*/ 11061525 w 11084189"/>
              <a:gd name="connsiteY2" fmla="*/ 105743 h 3854030"/>
              <a:gd name="connsiteX3" fmla="*/ 5542094 w 11084189"/>
              <a:gd name="connsiteY3" fmla="*/ 3854030 h 3854030"/>
              <a:gd name="connsiteX4" fmla="*/ 22663 w 11084189"/>
              <a:gd name="connsiteY4" fmla="*/ 105743 h 385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5" y="105743"/>
                </a:lnTo>
                <a:cubicBezTo>
                  <a:pt x="10536186" y="2244886"/>
                  <a:pt x="8264668" y="3854030"/>
                  <a:pt x="5542094" y="3854030"/>
                </a:cubicBezTo>
                <a:cubicBezTo>
                  <a:pt x="2819520" y="3854030"/>
                  <a:pt x="548002" y="2244886"/>
                  <a:pt x="22663" y="10574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3360105-7353-4ECE-84E2-90AB638A3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5AB2A0-6800-4AD4-A205-3E8C1112BC30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B26919-92C3-4374-AE4E-4317D65064C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6716C0-CAC5-41FA-B385-EBA8AFFDF128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E7C1332-4CF7-41C1-ACC4-6C23744D478F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C35C136-D3C6-42F1-840C-EE7B2BA3776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98CB80-2DAC-44B7-B719-6DF8BC2DBB91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613FF3-B071-4C0E-B6E7-6815CCCC403A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Cross">
            <a:extLst>
              <a:ext uri="{FF2B5EF4-FFF2-40B4-BE49-F238E27FC236}">
                <a16:creationId xmlns:a16="http://schemas.microsoft.com/office/drawing/2014/main" id="{54409833-5EAC-4A40-B5BB-DE8282DD8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8476" y="143843"/>
            <a:ext cx="118872" cy="118872"/>
            <a:chOff x="1175347" y="3733800"/>
            <a:chExt cx="118872" cy="11887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9F7703-741D-4FB8-8620-F3BBFF5A015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C34E00B-1518-4EAC-A170-4D2B5C23FB6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Cross">
            <a:extLst>
              <a:ext uri="{FF2B5EF4-FFF2-40B4-BE49-F238E27FC236}">
                <a16:creationId xmlns:a16="http://schemas.microsoft.com/office/drawing/2014/main" id="{CFFED490-4247-4E3E-8A2E-5AF8A14E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00876" y="296243"/>
            <a:ext cx="118872" cy="118872"/>
            <a:chOff x="1175347" y="3733800"/>
            <a:chExt cx="118872" cy="11887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378251-A149-4A27-9D43-C6E87A300F23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ADD3F7-FA3D-4A72-B8B3-3FCBBFCB0AC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45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op left">
            <a:extLst>
              <a:ext uri="{FF2B5EF4-FFF2-40B4-BE49-F238E27FC236}">
                <a16:creationId xmlns:a16="http://schemas.microsoft.com/office/drawing/2014/main" id="{58A4F778-D8DF-42FD-B154-2F4B2C202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793C3B-AAD0-4446-A423-B0EB8EE2A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344207-297F-4959-8A55-69CE467B3CBD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9A031-8D8F-4167-9AC1-FF906757718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30E3E1-76BD-4378-9E7C-7302E4B84D71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8C42F67-50FC-4C12-B07D-7FD30B62543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3AD1C10-DF74-4C65-AF7B-89386448D4E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D9D2C3-0C72-4401-8548-E2CACA3C95C5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142937-438B-42B5-8B58-B26BD92F1544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E9F08BF-E500-4B58-9AA3-B4517E83C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6DE93ED8-FDE6-418E-A743-2B368C71F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25190812-FA8A-4CB5-85A8-5DDFF8C94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1F1284C-D9B2-48EC-BDCE-6CF4C076ECB9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FDF02DB-02A4-4942-BD34-3F4903DA12A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39432B6-8074-4F72-BB48-F48015CAE04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17DF18-3257-471E-AFD3-39EB68FE2DF2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7360442-04D2-49F1-BBE1-ED7C5CA0FF1A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937ECC2-1561-4705-919F-243AFFCE843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AF7D52A-2FC7-4627-955A-6CB0E5E7ABF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C81E55-0711-4E01-975D-4649E53C8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8782B20B-E447-47CC-93DB-B076EACC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5" name="Text Placeholder 37">
            <a:extLst>
              <a:ext uri="{FF2B5EF4-FFF2-40B4-BE49-F238E27FC236}">
                <a16:creationId xmlns:a16="http://schemas.microsoft.com/office/drawing/2014/main" id="{D5185B59-89FE-4275-B159-E5FEA474B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5452" y="2384474"/>
            <a:ext cx="5608088" cy="3785763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Avenir Next LT Pro" panose="020B0504020202020204" pitchFamily="34" charset="0"/>
              <a:buChar char="+"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9079FD8C-6441-4214-93DC-E9E3BB4158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558800"/>
            <a:ext cx="4818063" cy="2779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2" name="Picture Placeholder 59">
            <a:extLst>
              <a:ext uri="{FF2B5EF4-FFF2-40B4-BE49-F238E27FC236}">
                <a16:creationId xmlns:a16="http://schemas.microsoft.com/office/drawing/2014/main" id="{8BDEDA7F-304A-4A6E-8DB7-B842B551B2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69150" y="3503613"/>
            <a:ext cx="4818063" cy="26666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Date Placeholder 8">
            <a:extLst>
              <a:ext uri="{FF2B5EF4-FFF2-40B4-BE49-F238E27FC236}">
                <a16:creationId xmlns:a16="http://schemas.microsoft.com/office/drawing/2014/main" id="{786FFFB1-44AF-407C-A246-5AC9C17D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58" name="Footer Placeholder 9">
            <a:extLst>
              <a:ext uri="{FF2B5EF4-FFF2-40B4-BE49-F238E27FC236}">
                <a16:creationId xmlns:a16="http://schemas.microsoft.com/office/drawing/2014/main" id="{556011BF-48D6-437C-A8D4-087E1EB7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9" name="Slide Number Placeholder 10">
            <a:extLst>
              <a:ext uri="{FF2B5EF4-FFF2-40B4-BE49-F238E27FC236}">
                <a16:creationId xmlns:a16="http://schemas.microsoft.com/office/drawing/2014/main" id="{975D7D2C-6BE7-4A0B-B546-9C9CE46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E111E959-AE2E-40A4-98AD-7D52A195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8" name="Graphic 157">
              <a:extLst>
                <a:ext uri="{FF2B5EF4-FFF2-40B4-BE49-F238E27FC236}">
                  <a16:creationId xmlns:a16="http://schemas.microsoft.com/office/drawing/2014/main" id="{0908BA80-B05F-4958-9382-A0D941024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5B7426F-B5A6-48C2-AA98-B1B4903DB48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6088CEA-297B-452F-B8C9-4FE4B30AD863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0A58A3D-F03E-45B2-B6F2-3B23998696A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4551D63-42D8-4E16-B803-BCDF887E3BA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32D482B-70A4-4367-9129-156A4E10BA2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03B5FA3-C7DC-40A8-903C-5CEB2D9F39F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18C48C9-D302-4DF3-9905-1C77DADBB06D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D0B3BD-DDF6-4C74-88B5-F16A89D41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4" name="Top Left">
            <a:extLst>
              <a:ext uri="{FF2B5EF4-FFF2-40B4-BE49-F238E27FC236}">
                <a16:creationId xmlns:a16="http://schemas.microsoft.com/office/drawing/2014/main" id="{8087FF2B-AA37-46BB-98C5-51A0DBC1C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6EA10B1-B913-4692-AC3E-121374FD7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B1778E-37F1-4D06-A0C1-E121F48AB54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5F5AAFE-F598-42CC-8D85-36011CE9D14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D3678A3-EBA1-461E-B7FE-B58776C95CD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8543F0A-65E2-4F14-975F-3AA8B5B17417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6925965-04E0-4184-8AE3-0FFE4EF318F3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25961F-048D-4994-8055-83DE34C8366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0656CFD-98C0-4307-A549-3341C5CFFB78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66F049-1B70-4977-BDD1-C26AD9880F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531" y="158840"/>
            <a:ext cx="4790032" cy="277946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9" name="Text Placeholder 97">
            <a:extLst>
              <a:ext uri="{FF2B5EF4-FFF2-40B4-BE49-F238E27FC236}">
                <a16:creationId xmlns:a16="http://schemas.microsoft.com/office/drawing/2014/main" id="{7018E2A7-B977-427A-AFCB-3A4836EB4D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64947" y="168275"/>
            <a:ext cx="4790032" cy="263225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Picture Placeholder 86">
            <a:extLst>
              <a:ext uri="{FF2B5EF4-FFF2-40B4-BE49-F238E27FC236}">
                <a16:creationId xmlns:a16="http://schemas.microsoft.com/office/drawing/2014/main" id="{ED450ADD-E6EC-4121-B563-F50E064A49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8741" y="2938306"/>
            <a:ext cx="11812017" cy="3915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1" name="Date Placeholder 8">
            <a:extLst>
              <a:ext uri="{FF2B5EF4-FFF2-40B4-BE49-F238E27FC236}">
                <a16:creationId xmlns:a16="http://schemas.microsoft.com/office/drawing/2014/main" id="{9DDE65E2-ADF9-4ECD-93DA-3242E5FF340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92" name="Footer Placeholder 9">
            <a:extLst>
              <a:ext uri="{FF2B5EF4-FFF2-40B4-BE49-F238E27FC236}">
                <a16:creationId xmlns:a16="http://schemas.microsoft.com/office/drawing/2014/main" id="{5B7FAD18-E3EE-4498-AEAC-7217CE6DA7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3" name="Slide Number Placeholder 10">
            <a:extLst>
              <a:ext uri="{FF2B5EF4-FFF2-40B4-BE49-F238E27FC236}">
                <a16:creationId xmlns:a16="http://schemas.microsoft.com/office/drawing/2014/main" id="{5894C940-55FC-4B08-99A8-DD2254FABC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Bottom Right">
            <a:extLst>
              <a:ext uri="{FF2B5EF4-FFF2-40B4-BE49-F238E27FC236}">
                <a16:creationId xmlns:a16="http://schemas.microsoft.com/office/drawing/2014/main" id="{B023FEDE-FD35-413E-A6E6-2F36BD0D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3" name="Graphic 157">
              <a:extLst>
                <a:ext uri="{FF2B5EF4-FFF2-40B4-BE49-F238E27FC236}">
                  <a16:creationId xmlns:a16="http://schemas.microsoft.com/office/drawing/2014/main" id="{F296456E-2618-4FC5-BBF1-98139316B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BF8EDC0-C078-4225-BC74-92C170331E38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D11E24B-6171-4BA5-9124-771EEDEA4B01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6B79974-93CA-440A-90D6-341091F806E7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C593E8A-F480-4181-9BFA-78603CBA776D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3032549-12BB-4057-B2CF-E2C2F6B5ABE5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3798276-B98D-42F7-AF59-B30CDDB4C987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548A05F-8BF4-489F-9169-CDD749ADB38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87E2E0-CC03-4A51-9ADC-3A8F0F814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" name="Top left">
            <a:extLst>
              <a:ext uri="{FF2B5EF4-FFF2-40B4-BE49-F238E27FC236}">
                <a16:creationId xmlns:a16="http://schemas.microsoft.com/office/drawing/2014/main" id="{F971CDD8-150B-43CA-B0B4-453E99E54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3FB31C0-83A2-4CA9-9E10-759376BB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7AD3F4D-9E8E-4CDB-8839-1190B87F504B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05B4CB-A75C-4E77-9C9C-E85054415485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6F2C58A-0001-4403-961A-8D72894A87EB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666267-BD43-43DF-B0BB-96735BF82B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B6C40E-1E26-456A-98BF-FD02DE25BBBF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DD0F3-80C9-4BAD-BE68-DF9B78B367FC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374254-F113-4FB1-A938-2CBE5B37558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C91688C-CA2F-423F-87BC-5CF5F4A66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5581561" cy="315541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5400">
                <a:cs typeface="Posterama" panose="020B0504020200020000" pitchFamily="34" charset="0"/>
              </a:rPr>
              <a:t>Click to edit Master title style</a:t>
            </a:r>
            <a:endParaRPr lang="en-US" sz="5400" dirty="0">
              <a:cs typeface="Posterama" panose="020B0504020200020000" pitchFamily="34" charset="0"/>
            </a:endParaRPr>
          </a:p>
        </p:txBody>
      </p:sp>
      <p:grpSp>
        <p:nvGrpSpPr>
          <p:cNvPr id="28" name="Cross">
            <a:extLst>
              <a:ext uri="{FF2B5EF4-FFF2-40B4-BE49-F238E27FC236}">
                <a16:creationId xmlns:a16="http://schemas.microsoft.com/office/drawing/2014/main" id="{DE90EA9D-D33A-4461-8A51-988087AEC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48013" y="3330979"/>
            <a:ext cx="118872" cy="118872"/>
            <a:chOff x="1175347" y="3733800"/>
            <a:chExt cx="118872" cy="11887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119486-F5DF-4CAA-A71E-2861F2CBECF7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858657-F484-4466-8AFB-7FAD2E65B72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8D12C8B-CC26-42CF-A68C-CF06CCA79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825" y="4075113"/>
            <a:ext cx="5581650" cy="2054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E3C5E9AD-97DA-438E-9830-992F9CA586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2018" y="920426"/>
            <a:ext cx="2478719" cy="4957437"/>
          </a:xfrm>
          <a:custGeom>
            <a:avLst/>
            <a:gdLst>
              <a:gd name="connsiteX0" fmla="*/ 2478719 w 2478719"/>
              <a:gd name="connsiteY0" fmla="*/ 0 h 4957437"/>
              <a:gd name="connsiteX1" fmla="*/ 2478719 w 2478719"/>
              <a:gd name="connsiteY1" fmla="*/ 4957437 h 4957437"/>
              <a:gd name="connsiteX2" fmla="*/ 0 w 2478719"/>
              <a:gd name="connsiteY2" fmla="*/ 2478719 h 4957437"/>
              <a:gd name="connsiteX3" fmla="*/ 2478719 w 2478719"/>
              <a:gd name="connsiteY3" fmla="*/ 0 h 495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8719" h="4957437">
                <a:moveTo>
                  <a:pt x="2478719" y="0"/>
                </a:moveTo>
                <a:lnTo>
                  <a:pt x="2478719" y="4957437"/>
                </a:lnTo>
                <a:cubicBezTo>
                  <a:pt x="1109777" y="4957437"/>
                  <a:pt x="0" y="3847661"/>
                  <a:pt x="0" y="2478719"/>
                </a:cubicBezTo>
                <a:cubicBezTo>
                  <a:pt x="0" y="1109777"/>
                  <a:pt x="1109777" y="0"/>
                  <a:pt x="247871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9CDCB5D-3CB9-4A05-9109-F46C1FEB08B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44935" y="920815"/>
            <a:ext cx="2410165" cy="2410165"/>
          </a:xfrm>
          <a:custGeom>
            <a:avLst/>
            <a:gdLst>
              <a:gd name="connsiteX0" fmla="*/ 0 w 2410165"/>
              <a:gd name="connsiteY0" fmla="*/ 0 h 2410165"/>
              <a:gd name="connsiteX1" fmla="*/ 2410165 w 2410165"/>
              <a:gd name="connsiteY1" fmla="*/ 2410165 h 2410165"/>
              <a:gd name="connsiteX2" fmla="*/ 0 w 2410165"/>
              <a:gd name="connsiteY2" fmla="*/ 2410165 h 241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10165">
                <a:moveTo>
                  <a:pt x="0" y="0"/>
                </a:moveTo>
                <a:cubicBezTo>
                  <a:pt x="1331082" y="0"/>
                  <a:pt x="2410165" y="1079083"/>
                  <a:pt x="2410165" y="2410165"/>
                </a:cubicBezTo>
                <a:lnTo>
                  <a:pt x="0" y="2410165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</a:t>
            </a:r>
          </a:p>
          <a:p>
            <a:r>
              <a:rPr lang="en-US" dirty="0"/>
              <a:t>add photo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1949CC4-76B8-4D86-AF8E-6201557DC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4934" y="3471379"/>
            <a:ext cx="2410165" cy="2406483"/>
          </a:xfrm>
          <a:custGeom>
            <a:avLst/>
            <a:gdLst>
              <a:gd name="connsiteX0" fmla="*/ 0 w 2410165"/>
              <a:gd name="connsiteY0" fmla="*/ 0 h 2406483"/>
              <a:gd name="connsiteX1" fmla="*/ 2410165 w 2410165"/>
              <a:gd name="connsiteY1" fmla="*/ 0 h 2406483"/>
              <a:gd name="connsiteX2" fmla="*/ 0 w 2410165"/>
              <a:gd name="connsiteY2" fmla="*/ 2406483 h 240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165" h="2406483">
                <a:moveTo>
                  <a:pt x="0" y="0"/>
                </a:moveTo>
                <a:lnTo>
                  <a:pt x="2410165" y="0"/>
                </a:lnTo>
                <a:cubicBezTo>
                  <a:pt x="2410165" y="1329048"/>
                  <a:pt x="1331082" y="2406483"/>
                  <a:pt x="0" y="2406483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</a:t>
            </a:r>
          </a:p>
          <a:p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225C57A-6BA3-4E88-81DB-F98A7E8F9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9A67F-2D88-49BB-87D0-5430BD24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" name="Top left">
            <a:extLst>
              <a:ext uri="{FF2B5EF4-FFF2-40B4-BE49-F238E27FC236}">
                <a16:creationId xmlns:a16="http://schemas.microsoft.com/office/drawing/2014/main" id="{F5534F84-ABA8-471C-A8B7-F32A0AD1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120E573-F17E-4067-ACC7-2CFE0E36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9A04E4-A99F-444D-8C94-C8345135FEB6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25C62E1-A6EA-45F5-98E7-AFC16D32A1E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9BBA52-97E5-462E-89FE-054F9420E234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9548F12-A85E-4D96-A275-D42CC29DE220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1A48A8C-0AD8-4EE1-ABFC-3BC7281B3417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D288D21-2CC5-4CD1-A620-1F777FCFB123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A40365-E048-4BD5-B813-8F22247869EE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F5D6640-231E-4BB4-AE0F-70176A3B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2B5DBC70-6B80-4634-BE74-063E4A256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4F2F0A0F-98AB-4BFF-A7D6-2AD57BBE6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D4C8780-103D-4273-8C53-67974B2A94DC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AD6E1B3-1715-4109-8CB1-9105B0BFA99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8820D0E-8FC9-4216-A6BF-2299C5AF7C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F0D6914-EF36-446C-9B37-B29925ED144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FAE074B-38DD-4BDA-A83B-AC2A1E8D166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8DE4EEA-58F1-46B6-B27D-4542CA39C04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436828B-D2E1-4D62-AAF4-796CB97FF89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5C3206-220B-4FE2-A199-6D4F2D7CE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8" name="Date Placeholder 8">
            <a:extLst>
              <a:ext uri="{FF2B5EF4-FFF2-40B4-BE49-F238E27FC236}">
                <a16:creationId xmlns:a16="http://schemas.microsoft.com/office/drawing/2014/main" id="{B26AF064-D340-46EA-9C15-A6CB4E37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9" name="Footer Placeholder 9">
            <a:extLst>
              <a:ext uri="{FF2B5EF4-FFF2-40B4-BE49-F238E27FC236}">
                <a16:creationId xmlns:a16="http://schemas.microsoft.com/office/drawing/2014/main" id="{03F75FA5-935D-4AF9-B1EF-2F4DAAE5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0" name="Slide Number Placeholder 10">
            <a:extLst>
              <a:ext uri="{FF2B5EF4-FFF2-40B4-BE49-F238E27FC236}">
                <a16:creationId xmlns:a16="http://schemas.microsoft.com/office/drawing/2014/main" id="{71F9F335-851C-42ED-B5C1-9FABCA15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30C721-3559-4CDE-B4AF-4F7C98229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33513" y="2343150"/>
            <a:ext cx="9324975" cy="3552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6B68C4F3-DA58-488E-A1B9-C574806E0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C14282E-9BBD-4DB8-9BEF-3B2029C43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227016-75FE-458D-8526-2BC0F632527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D36287-4581-4AB3-AD73-BB1788B529CE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687500-D055-420B-BA89-C2497BEC9CEE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1ED86A-A615-457B-B605-DDEFA04887A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B08EFF-6109-4E38-8AE0-C0DC57673936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2AAAC3-A562-4FFF-9C3D-2A15BB0C8217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532044-D738-480C-BFDC-BA047A4549F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E6D5A92-6D6E-4B53-BA01-E1231CF6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9988166" cy="132539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" name="Bottom Right">
            <a:extLst>
              <a:ext uri="{FF2B5EF4-FFF2-40B4-BE49-F238E27FC236}">
                <a16:creationId xmlns:a16="http://schemas.microsoft.com/office/drawing/2014/main" id="{933458C1-788D-4D50-BC21-6447B0730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0D41BA5F-BA2A-4386-A7B4-FB811DF5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FDE3885-EA9A-4FF9-84BD-B43D6D1ED4D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ECB0097-BB98-4FEC-A705-D82D6A97CA25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E6CFFF-B349-4360-92E1-0451760008D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A22594E-9B08-4B25-8789-304CA2FC58A4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E707CB4-8E5B-40D8-A59A-38A6B3619F2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1A45863-5560-4ACD-ACE3-94776845B13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D8510C7-0AAE-424E-8D10-9E3FC0DB98F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A78C71-D0E4-4A5E-B6DB-3065CB6A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EC9294D-6492-44C5-AE14-74B5D86B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0E08DE30-AEBD-48F0-A130-0753399D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71415C84-324E-4C0D-B691-C384E436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A6618-F041-427E-AE99-91D2386AE8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0550" y="2055813"/>
            <a:ext cx="8662988" cy="3309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Top left">
            <a:extLst>
              <a:ext uri="{FF2B5EF4-FFF2-40B4-BE49-F238E27FC236}">
                <a16:creationId xmlns:a16="http://schemas.microsoft.com/office/drawing/2014/main" id="{E7C1007A-38A4-44A0-BF98-887471DFF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C8DFC3-A77D-4047-89B1-5A9587DD9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67B319-DB4D-49DE-8B1B-D2F94F892C8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B6224A-9986-4980-9954-62E88B4E23A7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4F0DA6F-4771-4DAA-B032-F2F1CD6D7FFF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826A14-FAD5-41CA-8B7E-B4938DC64FB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D248F0-8D25-4CDF-814F-87863C8D4959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E247D0-EA10-4307-A6D9-DC65CD33622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6F0BC8-01B3-4EA5-8D3C-D08A7083C407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7" name="Bottom Right">
            <a:extLst>
              <a:ext uri="{FF2B5EF4-FFF2-40B4-BE49-F238E27FC236}">
                <a16:creationId xmlns:a16="http://schemas.microsoft.com/office/drawing/2014/main" id="{3C4C6F91-040E-49E0-B048-C983B556B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8" name="Graphic 157">
              <a:extLst>
                <a:ext uri="{FF2B5EF4-FFF2-40B4-BE49-F238E27FC236}">
                  <a16:creationId xmlns:a16="http://schemas.microsoft.com/office/drawing/2014/main" id="{5F735938-366A-4689-940D-6AC867D18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82D0C32-CA40-4D76-A0AE-355F4EDE9E4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4AA2F5B-1059-4660-A88B-0138D3DEA11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DBAAE2E-B09E-47A6-88B0-3B386570963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0123DD0-D648-4002-B4DD-748944CF16C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0FFF952-E585-449F-8014-AF83F5F6BF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910C5D-897F-48B1-BECF-735BDC46365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8633913-4C49-4FE2-A15B-78DE0FD2685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958AAF-ED1A-47A9-A07D-09465AF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FA2F33D7-521D-4F09-A571-EC79B9DD0E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962" y="588461"/>
            <a:ext cx="12194962" cy="57246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4AEF9-63A1-44CB-BD42-5FDC2C575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4263" y="1506070"/>
            <a:ext cx="4456111" cy="3135405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5C6D6C0E-14CB-497A-A6C2-E067A88FA5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4263" y="4778001"/>
            <a:ext cx="4430712" cy="97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Click to subtitle</a:t>
            </a:r>
          </a:p>
        </p:txBody>
      </p:sp>
      <p:sp>
        <p:nvSpPr>
          <p:cNvPr id="47" name="Date Placeholder 8">
            <a:extLst>
              <a:ext uri="{FF2B5EF4-FFF2-40B4-BE49-F238E27FC236}">
                <a16:creationId xmlns:a16="http://schemas.microsoft.com/office/drawing/2014/main" id="{57880508-D524-4D72-B2D9-3EABCCBA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8" name="Footer Placeholder 9">
            <a:extLst>
              <a:ext uri="{FF2B5EF4-FFF2-40B4-BE49-F238E27FC236}">
                <a16:creationId xmlns:a16="http://schemas.microsoft.com/office/drawing/2014/main" id="{FC67283E-EA51-43E9-A8CE-4D01EABC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9" name="Slide Number Placeholder 10">
            <a:extLst>
              <a:ext uri="{FF2B5EF4-FFF2-40B4-BE49-F238E27FC236}">
                <a16:creationId xmlns:a16="http://schemas.microsoft.com/office/drawing/2014/main" id="{5008A3F2-2B1F-4E12-8D14-128006A2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698EF02E-6CA2-4CA6-9212-FFB45FA9A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D5EB16E-0C22-49FD-A9C9-C4F0599D6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172559-F798-4A8A-9698-620049B5E1E3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F78E13-7F65-4E92-9600-C7EB240AAFB8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D42D9C-D474-4039-AED0-7E1055E2B8D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9CCFDE-F5F0-4883-8851-0FDCF34A1E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4195171-BFB5-4F1E-A417-55F80F5148AE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8D4B3A-91E6-4C2F-9123-094E5718BFCE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25D776-3B6A-4BAA-B4F0-0944C0EABAEF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D45C93FD-55BA-4F2D-90F8-6DD517383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Graphic 157">
              <a:extLst>
                <a:ext uri="{FF2B5EF4-FFF2-40B4-BE49-F238E27FC236}">
                  <a16:creationId xmlns:a16="http://schemas.microsoft.com/office/drawing/2014/main" id="{18B36122-15B8-4C6F-906C-77A513D37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0C0A59-1449-4599-8828-44025BFECBEE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9C52D9E-28AD-486F-B7C4-F04A7C4801E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909F516-4614-4EFB-BCB1-15AA5C678F1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3F02F4A-40B8-4D3C-B6B1-90E7B65255E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BDCF159-602C-402C-A70E-34753F59D0F4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EB71FB2-F1B2-4117-BA16-95D8C9AC3E5E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2E9C5BE-5CF5-4EB1-8D41-FA7AA2DAE423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625B7A-8E4D-40D0-A98E-7A64991B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339C0337-ABAF-49EC-BD34-55A05ADF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Date Placeholder 8">
            <a:extLst>
              <a:ext uri="{FF2B5EF4-FFF2-40B4-BE49-F238E27FC236}">
                <a16:creationId xmlns:a16="http://schemas.microsoft.com/office/drawing/2014/main" id="{595B4059-AC5C-40F9-903D-D05AF8A7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9" name="Footer Placeholder 9">
            <a:extLst>
              <a:ext uri="{FF2B5EF4-FFF2-40B4-BE49-F238E27FC236}">
                <a16:creationId xmlns:a16="http://schemas.microsoft.com/office/drawing/2014/main" id="{9E19627B-F45E-41E4-8387-B5D665D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0" name="Slide Number Placeholder 10">
            <a:extLst>
              <a:ext uri="{FF2B5EF4-FFF2-40B4-BE49-F238E27FC236}">
                <a16:creationId xmlns:a16="http://schemas.microsoft.com/office/drawing/2014/main" id="{7AA8C8B6-7507-4A7B-A983-5D1FC6DB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2FE6-7CCA-4BAA-A914-84C119AE8F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1863" y="736600"/>
            <a:ext cx="10328275" cy="431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op left">
            <a:extLst>
              <a:ext uri="{FF2B5EF4-FFF2-40B4-BE49-F238E27FC236}">
                <a16:creationId xmlns:a16="http://schemas.microsoft.com/office/drawing/2014/main" id="{2FFEA91A-0EFC-48F7-B7D5-80A0E1B7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16EB67A-55A4-4D1D-925D-7970028D9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5E55AEF-DB73-4710-9416-FEB3FD97C15C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2908CE-9399-4B3D-AA3B-9C535EF8B4AD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39D73A-BE27-4C16-844B-7258A8A11179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76B215-E0A3-46C3-9D5F-9365987E538A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EC2A41-C8B0-4DAF-963A-25A1129447CA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A7290A1-550E-4C14-9692-08A32E70131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C1450BD-4122-4D86-ABD1-F26F1194C6E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BE4E36A0-93C4-40C8-8EEF-C463BBC76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14" name="Graphic 157">
              <a:extLst>
                <a:ext uri="{FF2B5EF4-FFF2-40B4-BE49-F238E27FC236}">
                  <a16:creationId xmlns:a16="http://schemas.microsoft.com/office/drawing/2014/main" id="{1CCF8ACD-1787-41D1-B29E-E10FAE033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622B3C7-2A88-4657-8DEC-962E52F43F11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C36A0C0-7D0D-4D1D-9316-224CF1A823A4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8D15477-C8B6-4ADB-BD54-698A9B5915EB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A4C13F-5758-4BE4-9925-C6E35301C4B7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A29BFA-3801-4847-A1E1-87A32423B40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0C42F85-0FBE-48C0-A629-8BC17C93C2FB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E443C38-4EE5-4E5F-ADF6-66502151DB3F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54DE6C-441A-4CEF-B2BF-E2755FD9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E5B71B3-BF16-460A-B638-D1A60433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625685"/>
            <a:ext cx="9988166" cy="149540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9571135A-2E5D-477D-B14A-2B9AA455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3453AD8-C108-4346-9519-C496F8B0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BB5DBC4-2BAD-41DC-AFCC-11E01A84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/>
          <a:lstStyle>
            <a:lvl1pPr algn="r">
              <a:defRPr sz="900" spc="200" baseline="0">
                <a:solidFill>
                  <a:schemeClr val="accent1"/>
                </a:solidFill>
                <a:effectLst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A857-1402-4ABB-A7CC-9467704990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1350" y="501650"/>
            <a:ext cx="10909300" cy="4349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0" r:id="rId12"/>
    <p:sldLayoutId id="214748372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s19071651" TargetMode="External"/><Relationship Id="rId3" Type="http://schemas.openxmlformats.org/officeDocument/2006/relationships/hyperlink" Target="https://doi.org/10.1016/j.jenvman.2019.03.025" TargetMode="External"/><Relationship Id="rId7" Type="http://schemas.openxmlformats.org/officeDocument/2006/relationships/hyperlink" Target="https://scholar.google.com/scholar_lookup?title=Application+of+Deep-Learning+Methods+to+Bird+Detection+Using+Unmanned+Aerial+Vehicle+Imagery&amp;author=Hong,+S.J.&amp;author=Han,+Y.&amp;author=Kim,+S.Y.&amp;author=Lee,+A.Y.&amp;author=Kim,+G.&amp;publication_year=2019&amp;journal=Sensors&amp;volume=19&amp;pages=1651&amp;doi=10.3390/s19071651&amp;pmid=30959913" TargetMode="External"/><Relationship Id="rId2" Type="http://schemas.openxmlformats.org/officeDocument/2006/relationships/hyperlink" Target="https://scholar.google.com/scholar_lookup?title=Managing+the+uncertainty+problems+of+municipal+solid+waste+disposal&amp;author=Singh,+A.&amp;publication_year=2019&amp;journal=J.+Environ.+Manag.&amp;volume=240&amp;pages=259%E2%80%93265&amp;doi=10.1016/j.jenvman.2019.03.025&amp;pmid=30952046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3390/rs12091515" TargetMode="External"/><Relationship Id="rId11" Type="http://schemas.openxmlformats.org/officeDocument/2006/relationships/hyperlink" Target="https://scholar.google.com/scholar_lookup?title=U-net:+Convolutional+networks+for+biomedical+image+segmentation&amp;conference=Proceedings+of+the+International+Conference+on+Medical+Image+Computing+and+Computer-Assisted+Intervention&amp;author=Ronneberger,+O.&amp;author=Fischer,+P.&amp;author=Brox,+T.&amp;publication_year=2015&amp;pages=234%E2%80%93241" TargetMode="External"/><Relationship Id="rId5" Type="http://schemas.openxmlformats.org/officeDocument/2006/relationships/hyperlink" Target="https://scholar.google.com/scholar_lookup?title=A+deep+learning+model+for+automatic+plastic+mapping+using+unmanned+aerial+vehicle+(UAV)+data&amp;author=Jakovljevic,+G.&amp;author=Govedarica,+M.&amp;author=Alvarez-Taboada,+F.&amp;publication_year=2020&amp;journal=Remote+Sens.&amp;volume=12&amp;pages=1515&amp;doi=10.3390/rs12091515" TargetMode="External"/><Relationship Id="rId10" Type="http://schemas.openxmlformats.org/officeDocument/2006/relationships/hyperlink" Target="https://www.mdpi.com/1424-8220/19/7/1651/pdf" TargetMode="External"/><Relationship Id="rId4" Type="http://schemas.openxmlformats.org/officeDocument/2006/relationships/hyperlink" Target="http://www.ncbi.nlm.nih.gov/pubmed/30952046" TargetMode="External"/><Relationship Id="rId9" Type="http://schemas.openxmlformats.org/officeDocument/2006/relationships/hyperlink" Target="http://www.ncbi.nlm.nih.gov/pubmed/3095991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A5E9-F2D4-397A-91DE-C19D8923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93" y="2830286"/>
            <a:ext cx="10207054" cy="3290802"/>
          </a:xfrm>
        </p:spPr>
        <p:txBody>
          <a:bodyPr/>
          <a:lstStyle/>
          <a:p>
            <a:r>
              <a:rPr lang="en-IN" sz="3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CSA0827</a:t>
            </a:r>
            <a:r>
              <a:rPr lang="en-IN" sz="3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</a:t>
            </a:r>
            <a: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Python Programming In Numerical    			Computations</a:t>
            </a:r>
            <a:b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b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b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b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r>
              <a:rPr lang="en-IN" sz="32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							    </a:t>
            </a:r>
            <a:r>
              <a:rPr lang="en-IN" sz="1600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P.Hema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Sundara Rao(192225102)</a:t>
            </a:r>
            <a:br>
              <a:rPr lang="en-IN" sz="16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r>
              <a:rPr lang="en-IN" sz="16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							        </a:t>
            </a:r>
            <a:r>
              <a:rPr lang="en-IN" sz="1600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P.Rajesh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(192211033)</a:t>
            </a:r>
            <a:br>
              <a:rPr lang="en-IN" sz="16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r>
              <a:rPr lang="en-IN" sz="16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							        </a:t>
            </a:r>
            <a:r>
              <a:rPr lang="en-IN" sz="1600" b="0" i="0" dirty="0" err="1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P.Tharekswar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(192211770)</a:t>
            </a:r>
            <a:br>
              <a:rPr lang="en-IN" sz="16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FDCF7-2C1F-A30E-9E59-DCCF221F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229A78-9A01-56CD-18FB-176BFC506D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46301" y="736912"/>
            <a:ext cx="9887022" cy="1571636"/>
          </a:xfrm>
        </p:spPr>
      </p:pic>
    </p:spTree>
    <p:extLst>
      <p:ext uri="{BB962C8B-B14F-4D97-AF65-F5344CB8AC3E}">
        <p14:creationId xmlns:p14="http://schemas.microsoft.com/office/powerpoint/2010/main" val="227511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A789-05E7-A419-5D31-96594CA5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57" y="557191"/>
            <a:ext cx="4488953" cy="1325397"/>
          </a:xfrm>
        </p:spPr>
        <p:txBody>
          <a:bodyPr/>
          <a:lstStyle/>
          <a:p>
            <a:r>
              <a:rPr lang="en-US" u="sng" dirty="0">
                <a:solidFill>
                  <a:schemeClr val="tx1"/>
                </a:solidFill>
              </a:rPr>
              <a:t>Test cases</a:t>
            </a:r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2E061-2E8B-5DA9-65CD-5E1C3F64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7BEFD-98FF-EC03-58AB-FDCA1681F9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65514" y="1227067"/>
            <a:ext cx="8858024" cy="4138684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Ensure the system correctly identifies containers with no garbage as empty.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Test with various container shapes and sizes to validate robustness.</a:t>
            </a:r>
            <a:endParaRPr lang="en-US" sz="2000" dirty="0">
              <a:solidFill>
                <a:schemeClr val="tx1"/>
              </a:solidFill>
              <a:latin typeface="Söhne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Test with both known contaminants and unknown samples to gauge effectiveness.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sz="4800" u="sng" dirty="0">
                <a:solidFill>
                  <a:schemeClr val="tx1"/>
                </a:solidFill>
              </a:rPr>
              <a:t>Result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Provides real-time or near-real-time feedback on garbage presence, enabling swift action for cleanup or prevention measures.</a:t>
            </a:r>
            <a:endParaRPr lang="en-US" sz="32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Offers potential applications in waste management, environmental monitoring, and smart city initiatives.</a:t>
            </a:r>
            <a:endParaRPr lang="en-US" sz="3200" dirty="0">
              <a:solidFill>
                <a:schemeClr val="tx1"/>
              </a:solidFill>
              <a:latin typeface="Söhne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Contributes to efforts in promoting environmental sustainability and reducing pollution</a:t>
            </a:r>
            <a:endParaRPr lang="en-I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36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598C-8DF8-28DC-E9D1-435108C7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8450786" cy="1325397"/>
          </a:xfrm>
        </p:spPr>
        <p:txBody>
          <a:bodyPr/>
          <a:lstStyle/>
          <a:p>
            <a:r>
              <a:rPr lang="en-US" sz="5400" u="sng" dirty="0">
                <a:solidFill>
                  <a:schemeClr val="tx1"/>
                </a:solidFill>
              </a:rPr>
              <a:t>Functional Requirements</a:t>
            </a:r>
            <a:endParaRPr lang="en-IN" sz="5400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71E44-D497-46C8-9EC7-4347B73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A2469-71BD-8BBE-B4DD-FF20581661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98181" y="1626764"/>
            <a:ext cx="9620180" cy="4285539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various types of garbage items such as plastic bottles, cans, wrappers, etc.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user-friendly interface for configuring, monitoring, and managing the system.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Provision of alerts or notifications to appropriate authorities or personnel upon garbage detection.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privacy regulations and ethical considerations in handling image or video data.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in terms of both hardware requirements and operational expenses.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1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386C-CD82-477C-B60D-A70C9F57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987357"/>
            <a:ext cx="4662734" cy="895231"/>
          </a:xfrm>
        </p:spPr>
        <p:txBody>
          <a:bodyPr/>
          <a:lstStyle/>
          <a:p>
            <a:r>
              <a:rPr lang="en-US" sz="4800" u="sng" dirty="0">
                <a:solidFill>
                  <a:schemeClr val="tx1"/>
                </a:solidFill>
              </a:rPr>
              <a:t>Conclusion</a:t>
            </a:r>
            <a:endParaRPr lang="en-IN" sz="4800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94EBD-56CF-2547-0426-9CD74DF4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59FE2-A6C8-C01D-1280-53A8385951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75014" y="1950395"/>
            <a:ext cx="9337280" cy="4134255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garbage detection systems utilizing machine learning techniques show promising potential in addressing environmental challenges associated with waste management.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the utilization of image recognition algorithms, these systems can accurately classify and segregate various types of garbage, facilitating recycling efforts and reducing landfill waste.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machine learning algorithms enables real-time processing, enhancing the speed and accuracy of garbage detection, thus streamlining waste management processes.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refinement and optimization of machine learning models can further improve the accuracy and reliability of garbage detection systems, contributing to more sustainable and eco-friendly waste management practices.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7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E32A-44D6-BCC8-9646-AAE806DA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4212019" cy="1325397"/>
          </a:xfrm>
        </p:spPr>
        <p:txBody>
          <a:bodyPr/>
          <a:lstStyle/>
          <a:p>
            <a:r>
              <a:rPr lang="en-US" u="sng" dirty="0">
                <a:solidFill>
                  <a:schemeClr val="tx1"/>
                </a:solidFill>
              </a:rPr>
              <a:t>Reference</a:t>
            </a:r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DF977-D1A4-B2EE-6DD6-50601D3E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454A5-04C5-79B0-1A38-BF2784EB5C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33513" y="1507672"/>
            <a:ext cx="9324975" cy="4388304"/>
          </a:xfrm>
        </p:spPr>
        <p:txBody>
          <a:bodyPr/>
          <a:lstStyle/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Singh, A. Managing the uncertainty problems of municipal solid waste disposal.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J. Environ. </a:t>
            </a:r>
            <a:r>
              <a:rPr lang="en-IN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Manag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240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259–265.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2"/>
              </a:rPr>
              <a:t>Google Scholar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3"/>
              </a:rPr>
              <a:t>CrossRef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4"/>
              </a:rPr>
              <a:t>PubMed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Jakovljevic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G.; Govedarica, M.; Alvarez-Taboada, F. A deep learning model for automatic plastic mapping using unmanned aerial vehicle (UAV) data.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Remote Sens.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1515.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5"/>
              </a:rPr>
              <a:t>Google Scholar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6"/>
              </a:rPr>
              <a:t>CrossRef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Hong, S.J.; Han, Y.; Kim, S.Y.; Lee, A.Y.; Kim, G. Application of Deep-Learning Methods to Bird Detection Using Unmanned Aerial Vehicle Imagery.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IN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1651.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7"/>
              </a:rPr>
              <a:t>Google Scholar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 err="1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8"/>
              </a:rPr>
              <a:t>CrossRef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9"/>
              </a:rPr>
              <a:t>PubMed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10"/>
              </a:rPr>
              <a:t>Green Version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Ronneberger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O.; Fischer, P.; </a:t>
            </a:r>
            <a:r>
              <a:rPr lang="en-IN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Brox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U-net: Convolutional networks for biomedical image segmentation. In Proceedings of the International Conference on Medical Image Computing and Computer-Assisted Intervention, Munich, Germany, 5–9 October 2015; Springer: Cham, Switzerland, 2015; pp. 234–241. [</a:t>
            </a:r>
            <a:r>
              <a:rPr lang="en-IN" sz="16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11"/>
              </a:rPr>
              <a:t>Google Scholar</a:t>
            </a:r>
            <a:r>
              <a:rPr lang="en-IN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8911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0983E0-FEBB-4B45-B00C-917965EBE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-200578"/>
            <a:ext cx="9938425" cy="3261278"/>
          </a:xfrm>
        </p:spPr>
        <p:txBody>
          <a:bodyPr>
            <a:noAutofit/>
          </a:bodyPr>
          <a:lstStyle/>
          <a:p>
            <a:r>
              <a:rPr lang="en-US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PYTHON PROGRAMMING FOR SMART SWEEP</a:t>
            </a:r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ING</a:t>
            </a:r>
            <a:b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</a:b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			   </a:t>
            </a:r>
            <a:r>
              <a:rPr lang="en-US" sz="2000" b="0" i="0" dirty="0">
                <a:solidFill>
                  <a:srgbClr val="F9F9F9"/>
                </a:solidFill>
                <a:effectLst/>
                <a:latin typeface="Söhne"/>
              </a:rPr>
              <a:t>"</a:t>
            </a:r>
            <a:endParaRPr lang="en-US" sz="4800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DC1D15D-0A43-FECB-6620-975172A93C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27091" t="-835" r="-29700" b="2546"/>
          <a:stretch/>
        </p:blipFill>
        <p:spPr>
          <a:xfrm>
            <a:off x="619841" y="2406937"/>
            <a:ext cx="11084189" cy="4451063"/>
          </a:xfrm>
        </p:spPr>
      </p:pic>
    </p:spTree>
    <p:extLst>
      <p:ext uri="{BB962C8B-B14F-4D97-AF65-F5344CB8AC3E}">
        <p14:creationId xmlns:p14="http://schemas.microsoft.com/office/powerpoint/2010/main" val="410343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id="{16FF3F7F-0FCE-41C0-AFCB-B82DA0F9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-781050"/>
            <a:ext cx="4768851" cy="3719356"/>
          </a:xfrm>
        </p:spPr>
        <p:txBody>
          <a:bodyPr/>
          <a:lstStyle/>
          <a:p>
            <a:r>
              <a:rPr lang="en-US" sz="6000" u="sng" dirty="0">
                <a:solidFill>
                  <a:schemeClr val="tx1"/>
                </a:solidFill>
              </a:rPr>
              <a:t>Introduction</a:t>
            </a:r>
            <a:endParaRPr lang="en-US" sz="5400" u="sng" dirty="0">
              <a:solidFill>
                <a:schemeClr val="tx1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624401-DD7F-41EC-8255-1B883631DF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82986" y="326571"/>
            <a:ext cx="6377214" cy="7273244"/>
          </a:xfrm>
        </p:spPr>
        <p:txBody>
          <a:bodyPr/>
          <a:lstStyle/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Innovating waste management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python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efficient garbage detection and sorting.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explores the potential of AI in waste management.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waste management systems face challenges in inefficient sorting  and contamination.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struggle to handle the growing volume of waste.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 algorithms, waste can be accurately identified and sorted, leading to reduced contamination and increased recycling rates.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accurately identifying recyclable materials, organic waste, and hazardous substances.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2D9B-1ACD-4116-A9A2-21EDA7FA74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79D31C5-603A-F9E9-2B42-46B4B58ED8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701" r="18701"/>
          <a:stretch>
            <a:fillRect/>
          </a:stretch>
        </p:blipFill>
        <p:spPr>
          <a:xfrm>
            <a:off x="162719" y="1651000"/>
            <a:ext cx="5154612" cy="4705350"/>
          </a:xfrm>
        </p:spPr>
      </p:pic>
    </p:spTree>
    <p:extLst>
      <p:ext uri="{BB962C8B-B14F-4D97-AF65-F5344CB8AC3E}">
        <p14:creationId xmlns:p14="http://schemas.microsoft.com/office/powerpoint/2010/main" val="216947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6C0716-5D59-43AE-A330-C9AC7B2C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/>
          <a:lstStyle/>
          <a:p>
            <a:r>
              <a:rPr lang="en-US" sz="5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Abstract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E6680CE-A768-4BCE-A8EF-EEDE6ABA3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029" y="1507852"/>
            <a:ext cx="6139511" cy="466238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proliferation of waste, particularly non-biodegradable materials, poses significant environmental challenges worldwide.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methods of waste management often rely on manual sorting processes, which are labor-intensive, time-consuming, and prone to error.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automated garbage detection system leveraging machine learning techniques to streamline these waste.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utilizes a dataset comprising images of various types of waste items, including plastics, paper, glass, metal, and organic materials.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(CNNs) are employed to extract meaningful features from these images, facilitating the classification of waste items into predefined categories.</a:t>
            </a:r>
            <a:endParaRPr 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DE433B-D5F9-43BE-952C-B08B09FD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55C8AD2F-5B7B-44EB-AEC6-DB915E954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7" name="Graphic 157">
              <a:extLst>
                <a:ext uri="{FF2B5EF4-FFF2-40B4-BE49-F238E27FC236}">
                  <a16:creationId xmlns:a16="http://schemas.microsoft.com/office/drawing/2014/main" id="{AD2237AA-7A0E-46FE-8C56-65082235E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9"/>
              <a:chOff x="4114800" y="1423987"/>
              <a:chExt cx="3961542" cy="4007547"/>
            </a:xfrm>
            <a:noFill/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189D45D-DFA3-4998-98D1-5D9637BDA9C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E2B0C16-9511-474C-B3A2-401F66A741E2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D474A2B-3E8D-40C0-98CA-6697FC0EA993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7AE6964-2C05-4058-A591-1EF146A33B60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574087-63C5-4183-82FA-AC9A54AA793B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D162D94-709E-4257-90A5-A01CF9FCBA0A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07825EA-21C0-423A-A0C9-9B747B200F06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D04C10-BC2D-45BD-BB64-35E600DDD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D4B376-3E29-CEC1-9EE4-3245C81CD9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415" r="2415"/>
          <a:stretch>
            <a:fillRect/>
          </a:stretch>
        </p:blipFill>
        <p:spPr>
          <a:xfrm>
            <a:off x="7179320" y="830284"/>
            <a:ext cx="4818063" cy="5062538"/>
          </a:xfrm>
        </p:spPr>
      </p:pic>
    </p:spTree>
    <p:extLst>
      <p:ext uri="{BB962C8B-B14F-4D97-AF65-F5344CB8AC3E}">
        <p14:creationId xmlns:p14="http://schemas.microsoft.com/office/powerpoint/2010/main" val="136421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706B91-250D-4CF1-B325-5A927313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5581561" cy="1211059"/>
          </a:xfrm>
        </p:spPr>
        <p:txBody>
          <a:bodyPr>
            <a:normAutofit fontScale="90000"/>
          </a:bodyPr>
          <a:lstStyle/>
          <a:p>
            <a:r>
              <a:rPr lang="en-US" sz="5400" u="sng" dirty="0">
                <a:solidFill>
                  <a:schemeClr val="tx1"/>
                </a:solidFill>
              </a:rPr>
              <a:t>Primary objective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844A9-8E53-4442-8CBA-6B67F7C2D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243" y="2095249"/>
            <a:ext cx="5903232" cy="4034090"/>
          </a:xfrm>
        </p:spPr>
        <p:txBody>
          <a:bodyPr/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garbage detection system can effectively identify and classify garbage items, contributing to waste management efforts and environmental sustainability.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garbage detection system needs to operate in real-time, the algorithm should be efficient enough to process new data quickly and make predictions in a timely manner.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machine learning model, especially for deep learning models that require significant computational resources.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 machine learning libraries and frameworks such as TensorFlow,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scikit-learn to implement and train the garbage detection model.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E466D82-89AC-B1A0-D8CF-A2A0296CDA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008" r="25008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3E4E9A-4A4F-2ECB-E01C-421B5AC0F6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79A554C-CF8C-3C49-9DFF-372BC911D5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13420" t="10938" b="2596"/>
          <a:stretch/>
        </p:blipFill>
        <p:spPr>
          <a:xfrm>
            <a:off x="9244935" y="3399144"/>
            <a:ext cx="2410165" cy="2406483"/>
          </a:xfrm>
        </p:spPr>
      </p:pic>
    </p:spTree>
    <p:extLst>
      <p:ext uri="{BB962C8B-B14F-4D97-AF65-F5344CB8AC3E}">
        <p14:creationId xmlns:p14="http://schemas.microsoft.com/office/powerpoint/2010/main" val="243285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2C7D812-0771-4D00-92C7-CB0E83EE7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953940" cy="1088437"/>
          </a:xfrm>
        </p:spPr>
        <p:txBody>
          <a:bodyPr/>
          <a:lstStyle/>
          <a:p>
            <a:r>
              <a:rPr lang="en-US" sz="4800" u="sng" dirty="0">
                <a:solidFill>
                  <a:schemeClr val="tx1"/>
                </a:solidFill>
              </a:rPr>
              <a:t>Secondary objective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338824-BECA-4FA6-8497-F1FDE9B96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299" y="1543414"/>
            <a:ext cx="5693229" cy="456967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Gather a diverse dataset of images containing both garbage and non-garbage items.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Preprocess the images to ensure they are in a consistent format and size.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This might involve resizing, normalization, and augmentation techniques to increase the diversity of your dataset.</a:t>
            </a:r>
            <a:endParaRPr lang="en-US" sz="2000" dirty="0">
              <a:solidFill>
                <a:schemeClr val="tx1"/>
              </a:solidFill>
              <a:latin typeface="Söhne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computer vision techniques such as edge detection, texture analysis, and color histograms, or you can use deep learning models to automatically learn features from the data.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59A09-3D6B-4D8D-AB3E-BB106DC0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1B80EE-369C-381D-674A-54A6857E67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" r="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22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1602-36CD-39C6-8BA6-288C9217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5455103" cy="1325397"/>
          </a:xfrm>
        </p:spPr>
        <p:txBody>
          <a:bodyPr/>
          <a:lstStyle/>
          <a:p>
            <a:r>
              <a:rPr lang="en-US" sz="5400" u="sng" dirty="0">
                <a:solidFill>
                  <a:schemeClr val="tx1"/>
                </a:solidFill>
              </a:rPr>
              <a:t>Advantages</a:t>
            </a:r>
            <a:endParaRPr lang="en-IN" sz="5400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69ED3-FDB4-261C-D059-4ABDF00F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83EF40-E6A8-F9BC-BA42-336AD30E67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644555"/>
            <a:ext cx="8999538" cy="4394579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learning-based garbage detection systems can identify waste materials swiftly, allowing for prompt intervention and disposal.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such systems can potentially reduce the costs associated with manual waste sorting and disposal.</a:t>
            </a:r>
            <a:endParaRPr lang="en-US" sz="2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accurately identifying and sorting waste, these systems contribute to reducing pollution and preserving natural resources.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Automation through machine learning enables continuous monitoring and sorting of waste, enhancing overall operational efficiency.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algorithms improve the accuracy of waste classification, minimizing errors and optimizing resource allocation.</a:t>
            </a:r>
            <a:endParaRPr lang="en-IN" sz="2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1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735B-653B-54D7-8D0D-48A8C074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812042"/>
            <a:ext cx="5257210" cy="1070546"/>
          </a:xfrm>
        </p:spPr>
        <p:txBody>
          <a:bodyPr/>
          <a:lstStyle/>
          <a:p>
            <a:r>
              <a:rPr lang="en-US" sz="4800" u="sng" dirty="0">
                <a:solidFill>
                  <a:schemeClr val="tx1"/>
                </a:solidFill>
              </a:rPr>
              <a:t>Disadvantages</a:t>
            </a:r>
            <a:endParaRPr lang="en-IN" sz="4800" u="sng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59916-43C9-6758-F85E-57CBF5F5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DEA302-7CDF-B85F-D072-DE6C0707B7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40971" y="1746913"/>
            <a:ext cx="9282567" cy="4408227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Garbage detection systems in machine learning may struggle with accuracy, especially in complex or cluttered environments, leading to false positives or negatives.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data quality or lack of diverse datasets can hinder the system's effectiveness.</a:t>
            </a:r>
            <a:endParaRPr lang="en-US" sz="2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Variations in lighting, weather conditions, or object positioning can affect the performance of garbage detection models, making them less robust in real-world scenarios.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5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initial setup and ongoing maintenance costs of garbage detection systems can be high, which may not be affordable for all organizations or municipalities.</a:t>
            </a:r>
            <a:endParaRPr lang="en-IN" sz="2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9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2ED9-EE44-6999-6186-33CA53E2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91"/>
            <a:ext cx="4605795" cy="1325397"/>
          </a:xfrm>
        </p:spPr>
        <p:txBody>
          <a:bodyPr/>
          <a:lstStyle/>
          <a:p>
            <a:r>
              <a:rPr lang="en-US" u="sng" dirty="0"/>
              <a:t>Code and output</a:t>
            </a:r>
            <a:endParaRPr lang="en-IN" u="sn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1B1F8-2C05-1DD9-792B-A2BC3109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1BD4D-FBF0-53CA-5E84-C6AD02AC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56BC0-1FB7-F8F7-9DC9-01FE8A59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075A4-D9AF-8C80-429A-ABF6CC92FD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33513" y="1390764"/>
            <a:ext cx="9324975" cy="4505211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 cv2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 = cv2.imread('garbage_image.jpg')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gray_image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cv2.cvtColor(image, cv2.COLOR_BGR2GRAY)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threshold_value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100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ret, 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thresholded_image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cv2.threshold(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gray_image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threshold_value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255, cv2.THRESH_BINARY)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contours, _ = cv2.findContours(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thresholded_image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cv2.RETR_EXTERNAL, cv2.CHAIN_APPROX_SIMPLE)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garbage_info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[]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contour in contours:# Calculate contour area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area = cv2.contourArea(contour)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if area &gt; 100: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  x, y, w, h = cv2.boundingRect(contour)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           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garbage_info.append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({'x': x, 'y': y, 'width': w, 'height': h, 'area': area})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print("Detected Garbage:")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garbage in enumerate(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garbage_info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):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print(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f"Garbage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{</a:t>
            </a:r>
            <a:r>
              <a:rPr lang="en-IN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+ 1}:")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print(f"  Area: {garbage['area']}")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print(f"  Bounding Box: (x={garbage['x']}, y={garbage['y']}, width={garbage['width']}, height={garbage['height']})")</a:t>
            </a:r>
            <a:endParaRPr lang="en-IN" sz="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print()</a:t>
            </a:r>
            <a:endParaRPr lang="en-IN" sz="600" b="0" dirty="0">
              <a:effectLst/>
            </a:endParaRPr>
          </a:p>
          <a:p>
            <a:br>
              <a:rPr lang="en-IN" sz="600" b="0" dirty="0">
                <a:effectLst/>
              </a:rPr>
            </a:br>
            <a:endParaRPr lang="en-IN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3D2C1-BE12-2AF5-CC61-2C534E0A6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39" y="4696143"/>
            <a:ext cx="5019162" cy="1430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61893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EAFCE9-5102-4DAA-8747-40B4A7428A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977A2A-9AF2-4E1E-9C52-3CE0178B1C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FF01AD9-F5BE-4467-A2B6-F080EB1760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Explore design</Template>
  <TotalTime>222</TotalTime>
  <Words>1317</Words>
  <Application>Microsoft Office PowerPoint</Application>
  <PresentationFormat>Widescreen</PresentationFormat>
  <Paragraphs>102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Avenir Next LT Pro</vt:lpstr>
      <vt:lpstr>AvenirNext LT Pro Medium</vt:lpstr>
      <vt:lpstr>Calibri</vt:lpstr>
      <vt:lpstr>Open Sans</vt:lpstr>
      <vt:lpstr>Posterama</vt:lpstr>
      <vt:lpstr>Segoe UI Semilight</vt:lpstr>
      <vt:lpstr>Söhne</vt:lpstr>
      <vt:lpstr>Times New Roman</vt:lpstr>
      <vt:lpstr>Wingdings</vt:lpstr>
      <vt:lpstr>ExploreVTI</vt:lpstr>
      <vt:lpstr>CSA0827:Python Programming In Numerical       Computations               P.Hema Sundara Rao(192225102)                 P.Rajesh(192211033)                P.Tharekswar(192211770) </vt:lpstr>
      <vt:lpstr>PYTHON PROGRAMMING FOR SMART SWEEPING        "</vt:lpstr>
      <vt:lpstr>Introduction</vt:lpstr>
      <vt:lpstr>Abstract</vt:lpstr>
      <vt:lpstr>Primary objective</vt:lpstr>
      <vt:lpstr>Secondary objective</vt:lpstr>
      <vt:lpstr>Advantages</vt:lpstr>
      <vt:lpstr>Disadvantages</vt:lpstr>
      <vt:lpstr>Code and output</vt:lpstr>
      <vt:lpstr>Test cases</vt:lpstr>
      <vt:lpstr>Functional Requirements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CSA0827:Python Programming In Numerical       Computations </dc:title>
  <dc:creator>hemasundara2004@outlook.com</dc:creator>
  <cp:lastModifiedBy>hemasundara2004@outlook.com</cp:lastModifiedBy>
  <cp:revision>2</cp:revision>
  <dcterms:created xsi:type="dcterms:W3CDTF">2024-02-12T15:31:55Z</dcterms:created>
  <dcterms:modified xsi:type="dcterms:W3CDTF">2024-03-22T03:34:46Z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